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95" r:id="rId14"/>
    <p:sldId id="269" r:id="rId15"/>
    <p:sldId id="298" r:id="rId16"/>
    <p:sldId id="299" r:id="rId17"/>
    <p:sldId id="302" r:id="rId18"/>
    <p:sldId id="270" r:id="rId19"/>
    <p:sldId id="271" r:id="rId20"/>
    <p:sldId id="272" r:id="rId21"/>
    <p:sldId id="273" r:id="rId22"/>
    <p:sldId id="274" r:id="rId23"/>
    <p:sldId id="275" r:id="rId24"/>
    <p:sldId id="296" r:id="rId25"/>
    <p:sldId id="297" r:id="rId26"/>
    <p:sldId id="276" r:id="rId27"/>
    <p:sldId id="277" r:id="rId28"/>
    <p:sldId id="278" r:id="rId29"/>
    <p:sldId id="283" r:id="rId30"/>
    <p:sldId id="280" r:id="rId31"/>
    <p:sldId id="282" r:id="rId32"/>
    <p:sldId id="284" r:id="rId33"/>
    <p:sldId id="279" r:id="rId34"/>
    <p:sldId id="281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292" r:id="rId43"/>
    <p:sldId id="293" r:id="rId44"/>
    <p:sldId id="300" r:id="rId45"/>
    <p:sldId id="301" r:id="rId46"/>
    <p:sldId id="294" r:id="rId47"/>
  </p:sldIdLst>
  <p:sldSz cx="9144000" cy="6858000" type="screen4x3"/>
  <p:notesSz cx="6858000" cy="9144000"/>
  <p:defaultTextStyle>
    <a:defPPr>
      <a:defRPr lang="es-A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5" d="100"/>
          <a:sy n="85" d="100"/>
        </p:scale>
        <p:origin x="-72" y="-33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29E6C-FEF1-403C-8DD8-96551F47BA0E}" type="datetimeFigureOut">
              <a:rPr lang="es-AR" smtClean="0"/>
              <a:pPr/>
              <a:t>5/3/2019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C7131A-EC14-4176-A641-4853061EC0FE}" type="slidenum">
              <a:rPr lang="es-AR" smtClean="0"/>
              <a:pPr/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29E6C-FEF1-403C-8DD8-96551F47BA0E}" type="datetimeFigureOut">
              <a:rPr lang="es-AR" smtClean="0"/>
              <a:pPr/>
              <a:t>5/3/2019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C7131A-EC14-4176-A641-4853061EC0FE}" type="slidenum">
              <a:rPr lang="es-AR" smtClean="0"/>
              <a:pPr/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29E6C-FEF1-403C-8DD8-96551F47BA0E}" type="datetimeFigureOut">
              <a:rPr lang="es-AR" smtClean="0"/>
              <a:pPr/>
              <a:t>5/3/2019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C7131A-EC14-4176-A641-4853061EC0FE}" type="slidenum">
              <a:rPr lang="es-AR" smtClean="0"/>
              <a:pPr/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29E6C-FEF1-403C-8DD8-96551F47BA0E}" type="datetimeFigureOut">
              <a:rPr lang="es-AR" smtClean="0"/>
              <a:pPr/>
              <a:t>5/3/2019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C7131A-EC14-4176-A641-4853061EC0FE}" type="slidenum">
              <a:rPr lang="es-AR" smtClean="0"/>
              <a:pPr/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29E6C-FEF1-403C-8DD8-96551F47BA0E}" type="datetimeFigureOut">
              <a:rPr lang="es-AR" smtClean="0"/>
              <a:pPr/>
              <a:t>5/3/2019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C7131A-EC14-4176-A641-4853061EC0FE}" type="slidenum">
              <a:rPr lang="es-AR" smtClean="0"/>
              <a:pPr/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29E6C-FEF1-403C-8DD8-96551F47BA0E}" type="datetimeFigureOut">
              <a:rPr lang="es-AR" smtClean="0"/>
              <a:pPr/>
              <a:t>5/3/2019</a:t>
            </a:fld>
            <a:endParaRPr lang="es-AR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C7131A-EC14-4176-A641-4853061EC0FE}" type="slidenum">
              <a:rPr lang="es-AR" smtClean="0"/>
              <a:pPr/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29E6C-FEF1-403C-8DD8-96551F47BA0E}" type="datetimeFigureOut">
              <a:rPr lang="es-AR" smtClean="0"/>
              <a:pPr/>
              <a:t>5/3/2019</a:t>
            </a:fld>
            <a:endParaRPr lang="es-AR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C7131A-EC14-4176-A641-4853061EC0FE}" type="slidenum">
              <a:rPr lang="es-AR" smtClean="0"/>
              <a:pPr/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29E6C-FEF1-403C-8DD8-96551F47BA0E}" type="datetimeFigureOut">
              <a:rPr lang="es-AR" smtClean="0"/>
              <a:pPr/>
              <a:t>5/3/2019</a:t>
            </a:fld>
            <a:endParaRPr lang="es-AR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C7131A-EC14-4176-A641-4853061EC0FE}" type="slidenum">
              <a:rPr lang="es-AR" smtClean="0"/>
              <a:pPr/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29E6C-FEF1-403C-8DD8-96551F47BA0E}" type="datetimeFigureOut">
              <a:rPr lang="es-AR" smtClean="0"/>
              <a:pPr/>
              <a:t>5/3/2019</a:t>
            </a:fld>
            <a:endParaRPr lang="es-AR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C7131A-EC14-4176-A641-4853061EC0FE}" type="slidenum">
              <a:rPr lang="es-AR" smtClean="0"/>
              <a:pPr/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29E6C-FEF1-403C-8DD8-96551F47BA0E}" type="datetimeFigureOut">
              <a:rPr lang="es-AR" smtClean="0"/>
              <a:pPr/>
              <a:t>5/3/2019</a:t>
            </a:fld>
            <a:endParaRPr lang="es-AR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C7131A-EC14-4176-A641-4853061EC0FE}" type="slidenum">
              <a:rPr lang="es-AR" smtClean="0"/>
              <a:pPr/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AR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29E6C-FEF1-403C-8DD8-96551F47BA0E}" type="datetimeFigureOut">
              <a:rPr lang="es-AR" smtClean="0"/>
              <a:pPr/>
              <a:t>5/3/2019</a:t>
            </a:fld>
            <a:endParaRPr lang="es-AR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C7131A-EC14-4176-A641-4853061EC0FE}" type="slidenum">
              <a:rPr lang="es-AR" smtClean="0"/>
              <a:pPr/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429E6C-FEF1-403C-8DD8-96551F47BA0E}" type="datetimeFigureOut">
              <a:rPr lang="es-AR" smtClean="0"/>
              <a:pPr/>
              <a:t>5/3/2019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C7131A-EC14-4176-A641-4853061EC0FE}" type="slidenum">
              <a:rPr lang="es-AR" smtClean="0"/>
              <a:pPr/>
              <a:t>‹Nº›</a:t>
            </a:fld>
            <a:endParaRPr lang="es-A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A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0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3568" y="1628800"/>
            <a:ext cx="7772400" cy="3643313"/>
          </a:xfrm>
        </p:spPr>
        <p:txBody>
          <a:bodyPr>
            <a:noAutofit/>
          </a:bodyPr>
          <a:lstStyle/>
          <a:p>
            <a:r>
              <a:rPr lang="es-AR" sz="8800" dirty="0" smtClean="0">
                <a:latin typeface="Algerian" pitchFamily="82" charset="0"/>
              </a:rPr>
              <a:t>PLANILLA </a:t>
            </a:r>
            <a:br>
              <a:rPr lang="es-AR" sz="8800" dirty="0" smtClean="0">
                <a:latin typeface="Algerian" pitchFamily="82" charset="0"/>
              </a:rPr>
            </a:br>
            <a:r>
              <a:rPr lang="es-AR" sz="8800" dirty="0" smtClean="0">
                <a:latin typeface="Algerian" pitchFamily="82" charset="0"/>
              </a:rPr>
              <a:t>DE</a:t>
            </a:r>
            <a:br>
              <a:rPr lang="es-AR" sz="8800" dirty="0" smtClean="0">
                <a:latin typeface="Algerian" pitchFamily="82" charset="0"/>
              </a:rPr>
            </a:br>
            <a:r>
              <a:rPr lang="es-AR" sz="8800" dirty="0" smtClean="0">
                <a:latin typeface="Algerian" pitchFamily="82" charset="0"/>
              </a:rPr>
              <a:t> JUEGO</a:t>
            </a:r>
            <a:endParaRPr lang="es-AR" sz="8800" dirty="0">
              <a:latin typeface="Algerian" pitchFamily="82" charset="0"/>
            </a:endParaRPr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500043"/>
            <a:ext cx="7772400" cy="5572163"/>
          </a:xfrm>
        </p:spPr>
        <p:txBody>
          <a:bodyPr>
            <a:normAutofit/>
          </a:bodyPr>
          <a:lstStyle/>
          <a:p>
            <a:r>
              <a:rPr lang="es-AR" sz="8800" dirty="0" smtClean="0">
                <a:latin typeface="Algerian" pitchFamily="82" charset="0"/>
              </a:rPr>
              <a:t>EJEMPLOS </a:t>
            </a:r>
            <a:br>
              <a:rPr lang="es-AR" sz="8800" dirty="0" smtClean="0">
                <a:latin typeface="Algerian" pitchFamily="82" charset="0"/>
              </a:rPr>
            </a:br>
            <a:r>
              <a:rPr lang="es-AR" sz="8800" dirty="0">
                <a:latin typeface="Algerian" pitchFamily="82" charset="0"/>
              </a:rPr>
              <a:t/>
            </a:r>
            <a:br>
              <a:rPr lang="es-AR" sz="8800" dirty="0">
                <a:latin typeface="Algerian" pitchFamily="82" charset="0"/>
              </a:rPr>
            </a:br>
            <a:r>
              <a:rPr lang="es-AR" sz="8800" dirty="0" smtClean="0">
                <a:latin typeface="Algerian" pitchFamily="82" charset="0"/>
              </a:rPr>
              <a:t>PRACTICOS</a:t>
            </a:r>
            <a:endParaRPr lang="es-AR" sz="8800" dirty="0">
              <a:latin typeface="Algerian" pitchFamily="82" charset="0"/>
            </a:endParaRPr>
          </a:p>
        </p:txBody>
      </p:sp>
      <p:pic>
        <p:nvPicPr>
          <p:cNvPr id="3" name="2 Imagen" descr="LOGO CABM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619135" cy="1238517"/>
          </a:xfrm>
          <a:prstGeom prst="rect">
            <a:avLst/>
          </a:prstGeom>
        </p:spPr>
      </p:pic>
      <p:pic>
        <p:nvPicPr>
          <p:cNvPr id="4" name="3 Imagen" descr="LOGO CABM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24865" y="5619483"/>
            <a:ext cx="1619135" cy="123851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28596" y="928670"/>
            <a:ext cx="8229600" cy="1143000"/>
          </a:xfrm>
        </p:spPr>
        <p:txBody>
          <a:bodyPr/>
          <a:lstStyle/>
          <a:p>
            <a:r>
              <a:rPr lang="es-ES_tradnl" dirty="0" smtClean="0">
                <a:latin typeface="Algerian" pitchFamily="82" charset="0"/>
              </a:rPr>
              <a:t>Llenado de encabezado</a:t>
            </a:r>
            <a:endParaRPr lang="es-AR" dirty="0">
              <a:latin typeface="Algerian" pitchFamily="82" charset="0"/>
            </a:endParaRPr>
          </a:p>
        </p:txBody>
      </p:sp>
      <p:pic>
        <p:nvPicPr>
          <p:cNvPr id="5" name="4 Imagen" descr="LOGO CABM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"/>
            <a:ext cx="1307459" cy="1000108"/>
          </a:xfrm>
          <a:prstGeom prst="rect">
            <a:avLst/>
          </a:prstGeom>
        </p:spPr>
      </p:pic>
      <p:pic>
        <p:nvPicPr>
          <p:cNvPr id="6" name="5 Imagen" descr="LOGO CABM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836541" y="5857892"/>
            <a:ext cx="1307459" cy="1000108"/>
          </a:xfrm>
          <a:prstGeom prst="rect">
            <a:avLst/>
          </a:prstGeom>
        </p:spPr>
      </p:pic>
      <p:pic>
        <p:nvPicPr>
          <p:cNvPr id="10" name="9 Marcador de contenido" descr="Encabezado maxi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79512" y="2636912"/>
            <a:ext cx="8761024" cy="2952328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323529" y="1052737"/>
            <a:ext cx="3008313" cy="4691063"/>
          </a:xfrm>
        </p:spPr>
        <p:txBody>
          <a:bodyPr vert="wordArtVert">
            <a:normAutofit/>
          </a:bodyPr>
          <a:lstStyle/>
          <a:p>
            <a:pPr algn="ctr"/>
            <a:r>
              <a:rPr lang="es-ES_tradnl" sz="3600" dirty="0" smtClean="0">
                <a:latin typeface="Algerian" pitchFamily="82" charset="0"/>
              </a:rPr>
              <a:t>LLENADO </a:t>
            </a:r>
          </a:p>
          <a:p>
            <a:pPr algn="ctr"/>
            <a:r>
              <a:rPr lang="es-ES_tradnl" sz="3600" dirty="0" smtClean="0">
                <a:latin typeface="Algerian" pitchFamily="82" charset="0"/>
              </a:rPr>
              <a:t>DE </a:t>
            </a:r>
          </a:p>
          <a:p>
            <a:pPr algn="ctr"/>
            <a:r>
              <a:rPr lang="es-ES_tradnl" sz="3600" dirty="0" smtClean="0">
                <a:latin typeface="Algerian" pitchFamily="82" charset="0"/>
              </a:rPr>
              <a:t>EQUIPOS</a:t>
            </a:r>
            <a:endParaRPr lang="es-AR" sz="3600" dirty="0">
              <a:latin typeface="Algerian" pitchFamily="82" charset="0"/>
            </a:endParaRPr>
          </a:p>
        </p:txBody>
      </p:sp>
      <p:pic>
        <p:nvPicPr>
          <p:cNvPr id="5" name="4 Imagen" descr="LOGO CABM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"/>
            <a:ext cx="1494243" cy="1142984"/>
          </a:xfrm>
          <a:prstGeom prst="rect">
            <a:avLst/>
          </a:prstGeom>
        </p:spPr>
      </p:pic>
      <p:pic>
        <p:nvPicPr>
          <p:cNvPr id="6" name="5 Imagen" descr="LOGO CABM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858148" y="5874420"/>
            <a:ext cx="1285852" cy="983580"/>
          </a:xfrm>
          <a:prstGeom prst="rect">
            <a:avLst/>
          </a:prstGeom>
        </p:spPr>
      </p:pic>
      <p:pic>
        <p:nvPicPr>
          <p:cNvPr id="7" name="6 Imagen" descr="Conformación de equipos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91994" y="0"/>
            <a:ext cx="3984261" cy="6858000"/>
          </a:xfrm>
          <a:prstGeom prst="rect">
            <a:avLst/>
          </a:prstGeom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8 Imagen" descr="Equipo no se present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95736" y="1700808"/>
            <a:ext cx="4824536" cy="4883766"/>
          </a:xfrm>
          <a:prstGeom prst="rect">
            <a:avLst/>
          </a:prstGeom>
        </p:spPr>
      </p:pic>
      <p:pic>
        <p:nvPicPr>
          <p:cNvPr id="2" name="1 Imagen" descr="LOGO CABM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" y="0"/>
            <a:ext cx="1357290" cy="1038225"/>
          </a:xfrm>
          <a:prstGeom prst="rect">
            <a:avLst/>
          </a:prstGeom>
        </p:spPr>
      </p:pic>
      <p:pic>
        <p:nvPicPr>
          <p:cNvPr id="3" name="2 Imagen" descr="LOGO CABM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86710" y="0"/>
            <a:ext cx="1357290" cy="1038225"/>
          </a:xfrm>
          <a:prstGeom prst="rect">
            <a:avLst/>
          </a:prstGeom>
        </p:spPr>
      </p:pic>
      <p:sp>
        <p:nvSpPr>
          <p:cNvPr id="5" name="1 Título"/>
          <p:cNvSpPr txBox="1">
            <a:spLocks/>
          </p:cNvSpPr>
          <p:nvPr/>
        </p:nvSpPr>
        <p:spPr>
          <a:xfrm>
            <a:off x="500034" y="1000108"/>
            <a:ext cx="8229600" cy="772708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4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lgerian" pitchFamily="82" charset="0"/>
                <a:ea typeface="+mj-ea"/>
                <a:cs typeface="+mj-cs"/>
              </a:rPr>
              <a:t>EQUIPO no se presenta</a:t>
            </a:r>
            <a:endParaRPr kumimoji="0" lang="es-AR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lgerian" pitchFamily="82" charset="0"/>
              <a:ea typeface="+mj-ea"/>
              <a:cs typeface="+mj-cs"/>
            </a:endParaRPr>
          </a:p>
        </p:txBody>
      </p:sp>
      <p:sp>
        <p:nvSpPr>
          <p:cNvPr id="8" name="7 Rectángulo"/>
          <p:cNvSpPr/>
          <p:nvPr/>
        </p:nvSpPr>
        <p:spPr>
          <a:xfrm rot="19130616">
            <a:off x="2254530" y="4335854"/>
            <a:ext cx="341311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3200" dirty="0" smtClean="0">
                <a:ln w="10160">
                  <a:solidFill>
                    <a:srgbClr val="002060"/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Algerian" pitchFamily="82" charset="0"/>
              </a:rPr>
              <a:t>NO SE PRESENTA</a:t>
            </a:r>
            <a:endParaRPr lang="es-ES" sz="3200" dirty="0">
              <a:ln w="10160">
                <a:solidFill>
                  <a:srgbClr val="002060"/>
                </a:solidFill>
                <a:prstDash val="solid"/>
              </a:ln>
              <a:solidFill>
                <a:schemeClr val="bg2">
                  <a:lumMod val="50000"/>
                </a:schemeClr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Algerian" pitchFamily="8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 build="allAtOnce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539552" y="1628800"/>
            <a:ext cx="8291263" cy="3240360"/>
          </a:xfrm>
        </p:spPr>
        <p:txBody>
          <a:bodyPr vert="horz">
            <a:normAutofit/>
          </a:bodyPr>
          <a:lstStyle/>
          <a:p>
            <a:pPr algn="ctr"/>
            <a:r>
              <a:rPr lang="es-AR" sz="5100" spc="300" dirty="0" smtClean="0">
                <a:latin typeface="Algerian" pitchFamily="82" charset="0"/>
              </a:rPr>
              <a:t>ENTRADA INICIAL</a:t>
            </a:r>
          </a:p>
          <a:p>
            <a:pPr algn="ctr"/>
            <a:r>
              <a:rPr lang="es-AR" sz="5000" dirty="0" smtClean="0">
                <a:latin typeface="Algerian" pitchFamily="82" charset="0"/>
              </a:rPr>
              <a:t>Y</a:t>
            </a:r>
          </a:p>
          <a:p>
            <a:pPr algn="ctr"/>
            <a:r>
              <a:rPr lang="es-AR" sz="5000" dirty="0" smtClean="0">
                <a:latin typeface="Algerian" pitchFamily="82" charset="0"/>
              </a:rPr>
              <a:t>SUSTITUCIONES</a:t>
            </a:r>
            <a:endParaRPr lang="es-AR" sz="5000" dirty="0">
              <a:latin typeface="Algerian" pitchFamily="82" charset="0"/>
            </a:endParaRPr>
          </a:p>
        </p:txBody>
      </p:sp>
      <p:pic>
        <p:nvPicPr>
          <p:cNvPr id="6" name="5 Imagen" descr="LOGO CABM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00100" y="0"/>
            <a:ext cx="1214067" cy="928670"/>
          </a:xfrm>
          <a:prstGeom prst="rect">
            <a:avLst/>
          </a:prstGeom>
        </p:spPr>
      </p:pic>
      <p:pic>
        <p:nvPicPr>
          <p:cNvPr id="7" name="6 Imagen" descr="LOGO CABM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023326" y="6000768"/>
            <a:ext cx="1120674" cy="8572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39752" y="620688"/>
            <a:ext cx="4232449" cy="792088"/>
          </a:xfrm>
        </p:spPr>
        <p:txBody>
          <a:bodyPr>
            <a:noAutofit/>
          </a:bodyPr>
          <a:lstStyle/>
          <a:p>
            <a:pPr algn="ctr"/>
            <a:r>
              <a:rPr lang="es-ES_tradnl" sz="3600" dirty="0" smtClean="0">
                <a:latin typeface="Algerian" pitchFamily="82" charset="0"/>
              </a:rPr>
              <a:t>PRIMER CUARTO</a:t>
            </a:r>
            <a:br>
              <a:rPr lang="es-ES_tradnl" sz="3600" dirty="0" smtClean="0">
                <a:latin typeface="Algerian" pitchFamily="82" charset="0"/>
              </a:rPr>
            </a:br>
            <a:endParaRPr lang="es-AR" sz="3600" dirty="0">
              <a:latin typeface="Algerian" pitchFamily="82" charset="0"/>
            </a:endParaRPr>
          </a:p>
        </p:txBody>
      </p:sp>
      <p:pic>
        <p:nvPicPr>
          <p:cNvPr id="6" name="5 Marcador de contenido" descr="Entrada Inicial 1º cuarto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979712" y="1052736"/>
            <a:ext cx="5515169" cy="5619344"/>
          </a:xfrm>
        </p:spPr>
      </p:pic>
    </p:spTree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899592" y="260648"/>
            <a:ext cx="7488832" cy="742404"/>
          </a:xfrm>
        </p:spPr>
        <p:txBody>
          <a:bodyPr>
            <a:noAutofit/>
          </a:bodyPr>
          <a:lstStyle/>
          <a:p>
            <a:pPr algn="ctr"/>
            <a:r>
              <a:rPr lang="es-ES_tradnl" sz="3600" b="0" dirty="0" smtClean="0">
                <a:latin typeface="Algerian" pitchFamily="82" charset="0"/>
              </a:rPr>
              <a:t>SEGUNDO CUARTO +8 JUGADORAS</a:t>
            </a:r>
            <a:endParaRPr lang="es-AR" sz="3600" b="0" dirty="0">
              <a:latin typeface="Algerian" pitchFamily="82" charset="0"/>
            </a:endParaRPr>
          </a:p>
        </p:txBody>
      </p:sp>
      <p:pic>
        <p:nvPicPr>
          <p:cNvPr id="4" name="3 Imagen" descr="Segundo cuarto +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95736" y="908720"/>
            <a:ext cx="5798807" cy="58052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Marcador de contenido" descr="Segundo cuarto -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63687" y="1052736"/>
            <a:ext cx="5631303" cy="5606275"/>
          </a:xfrm>
        </p:spPr>
      </p:pic>
      <p:sp>
        <p:nvSpPr>
          <p:cNvPr id="4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Autofit/>
          </a:bodyPr>
          <a:lstStyle/>
          <a:p>
            <a:pPr algn="ctr"/>
            <a:r>
              <a:rPr lang="es-ES_tradnl" sz="3600" b="0" dirty="0" smtClean="0">
                <a:latin typeface="Algerian" pitchFamily="82" charset="0"/>
              </a:rPr>
              <a:t>SEGUNDO CUARTO -8 JUGADORAS</a:t>
            </a:r>
            <a:endParaRPr lang="es-AR" sz="3600" b="0" dirty="0">
              <a:latin typeface="Algerian" pitchFamily="8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14348" y="1928802"/>
            <a:ext cx="7858179" cy="2643206"/>
          </a:xfrm>
        </p:spPr>
        <p:txBody>
          <a:bodyPr vert="horz">
            <a:normAutofit/>
          </a:bodyPr>
          <a:lstStyle/>
          <a:p>
            <a:pPr algn="ctr"/>
            <a:r>
              <a:rPr lang="es-AR" sz="5400" b="0" dirty="0" smtClean="0">
                <a:latin typeface="Algerian" pitchFamily="82" charset="0"/>
              </a:rPr>
              <a:t>Tiempos muertos </a:t>
            </a:r>
            <a:br>
              <a:rPr lang="es-AR" sz="5400" b="0" dirty="0" smtClean="0">
                <a:latin typeface="Algerian" pitchFamily="82" charset="0"/>
              </a:rPr>
            </a:br>
            <a:r>
              <a:rPr lang="es-AR" sz="5400" b="0" dirty="0" smtClean="0">
                <a:latin typeface="Algerian" pitchFamily="82" charset="0"/>
              </a:rPr>
              <a:t>y</a:t>
            </a:r>
            <a:br>
              <a:rPr lang="es-AR" sz="5400" b="0" dirty="0" smtClean="0">
                <a:latin typeface="Algerian" pitchFamily="82" charset="0"/>
              </a:rPr>
            </a:br>
            <a:r>
              <a:rPr lang="es-AR" sz="5400" b="0" dirty="0" smtClean="0">
                <a:latin typeface="Algerian" pitchFamily="82" charset="0"/>
              </a:rPr>
              <a:t>faltas</a:t>
            </a:r>
            <a:endParaRPr lang="es-AR" sz="5400" b="0" dirty="0">
              <a:latin typeface="Algerian" pitchFamily="82" charset="0"/>
            </a:endParaRPr>
          </a:p>
        </p:txBody>
      </p:sp>
      <p:pic>
        <p:nvPicPr>
          <p:cNvPr id="3" name="2 Imagen" descr="LOGO CABM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619135" cy="1238517"/>
          </a:xfrm>
          <a:prstGeom prst="rect">
            <a:avLst/>
          </a:prstGeom>
        </p:spPr>
      </p:pic>
      <p:pic>
        <p:nvPicPr>
          <p:cNvPr id="4" name="3 Imagen" descr="LOGO CABM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24865" y="5619483"/>
            <a:ext cx="1619135" cy="123851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 descr="LOGO CABM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"/>
            <a:ext cx="1307459" cy="1000108"/>
          </a:xfrm>
          <a:prstGeom prst="rect">
            <a:avLst/>
          </a:prstGeom>
        </p:spPr>
      </p:pic>
      <p:pic>
        <p:nvPicPr>
          <p:cNvPr id="4" name="3 Imagen" descr="LOGO CABM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86710" y="5819775"/>
            <a:ext cx="1357290" cy="1038225"/>
          </a:xfrm>
          <a:prstGeom prst="rect">
            <a:avLst/>
          </a:prstGeom>
        </p:spPr>
      </p:pic>
      <p:pic>
        <p:nvPicPr>
          <p:cNvPr id="6" name="5 Marcador de contenido" descr="TM y FALTAS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1763688" y="908720"/>
            <a:ext cx="5544616" cy="5550790"/>
          </a:xfrm>
        </p:spPr>
      </p:pic>
    </p:spTree>
  </p:cSld>
  <p:clrMapOvr>
    <a:masterClrMapping/>
  </p:clrMapOvr>
  <p:transition spd="slow">
    <p:pull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42911" y="428605"/>
            <a:ext cx="7772400" cy="1470025"/>
          </a:xfrm>
        </p:spPr>
        <p:txBody>
          <a:bodyPr/>
          <a:lstStyle/>
          <a:p>
            <a:r>
              <a:rPr lang="es-AR" dirty="0" smtClean="0">
                <a:latin typeface="Algerian" pitchFamily="82" charset="0"/>
              </a:rPr>
              <a:t>PARA SU LLENADO LA SEPARAMOS EN 4 PARTES:</a:t>
            </a:r>
            <a:endParaRPr lang="es-AR" dirty="0">
              <a:latin typeface="Algerian" pitchFamily="82" charset="0"/>
            </a:endParaRP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57291" y="2143116"/>
            <a:ext cx="6400800" cy="4500594"/>
          </a:xfrm>
        </p:spPr>
        <p:txBody>
          <a:bodyPr>
            <a:normAutofit lnSpcReduction="10000"/>
          </a:bodyPr>
          <a:lstStyle/>
          <a:p>
            <a:pPr algn="just">
              <a:buFont typeface="Wingdings" pitchFamily="2" charset="2"/>
              <a:buChar char="Ø"/>
            </a:pPr>
            <a:r>
              <a:rPr lang="es-AR" sz="3600" dirty="0" smtClean="0">
                <a:solidFill>
                  <a:schemeClr val="tx1"/>
                </a:solidFill>
                <a:latin typeface="Algerian" pitchFamily="82" charset="0"/>
              </a:rPr>
              <a:t>ENCABEZADO</a:t>
            </a:r>
          </a:p>
          <a:p>
            <a:pPr algn="just">
              <a:buFont typeface="Wingdings" pitchFamily="2" charset="2"/>
              <a:buChar char="Ø"/>
            </a:pPr>
            <a:endParaRPr lang="es-AR" sz="3600" dirty="0" smtClean="0">
              <a:solidFill>
                <a:schemeClr val="tx1"/>
              </a:solidFill>
              <a:latin typeface="Algerian" pitchFamily="82" charset="0"/>
            </a:endParaRPr>
          </a:p>
          <a:p>
            <a:pPr algn="just">
              <a:buFont typeface="Wingdings" pitchFamily="2" charset="2"/>
              <a:buChar char="Ø"/>
            </a:pPr>
            <a:r>
              <a:rPr lang="es-AR" sz="3600" dirty="0" smtClean="0">
                <a:solidFill>
                  <a:schemeClr val="tx1"/>
                </a:solidFill>
                <a:latin typeface="Algerian" pitchFamily="82" charset="0"/>
              </a:rPr>
              <a:t>DATOS DE LOS EQUIPOS </a:t>
            </a:r>
          </a:p>
          <a:p>
            <a:pPr algn="just">
              <a:buFont typeface="Wingdings" pitchFamily="2" charset="2"/>
              <a:buChar char="Ø"/>
            </a:pPr>
            <a:endParaRPr lang="es-AR" sz="3600" dirty="0">
              <a:solidFill>
                <a:schemeClr val="tx1"/>
              </a:solidFill>
              <a:latin typeface="Algerian" pitchFamily="82" charset="0"/>
            </a:endParaRPr>
          </a:p>
          <a:p>
            <a:pPr algn="just">
              <a:buFont typeface="Wingdings" pitchFamily="2" charset="2"/>
              <a:buChar char="Ø"/>
            </a:pPr>
            <a:r>
              <a:rPr lang="es-AR" sz="3600" dirty="0" smtClean="0">
                <a:solidFill>
                  <a:schemeClr val="tx1"/>
                </a:solidFill>
                <a:latin typeface="Algerian" pitchFamily="82" charset="0"/>
              </a:rPr>
              <a:t>PUNTAJE PROGRESIVO</a:t>
            </a:r>
          </a:p>
          <a:p>
            <a:pPr algn="just">
              <a:buFont typeface="Wingdings" pitchFamily="2" charset="2"/>
              <a:buChar char="Ø"/>
            </a:pPr>
            <a:endParaRPr lang="es-AR" sz="3600" dirty="0" smtClean="0">
              <a:solidFill>
                <a:schemeClr val="tx1"/>
              </a:solidFill>
              <a:latin typeface="Algerian" pitchFamily="82" charset="0"/>
            </a:endParaRPr>
          </a:p>
          <a:p>
            <a:pPr algn="just">
              <a:buFont typeface="Wingdings" pitchFamily="2" charset="2"/>
              <a:buChar char="Ø"/>
            </a:pPr>
            <a:r>
              <a:rPr lang="es-AR" sz="3600" dirty="0" smtClean="0">
                <a:solidFill>
                  <a:schemeClr val="tx1"/>
                </a:solidFill>
                <a:latin typeface="Algerian" pitchFamily="82" charset="0"/>
              </a:rPr>
              <a:t>PIE DE PAGINA</a:t>
            </a:r>
          </a:p>
          <a:p>
            <a:pPr algn="just">
              <a:buFont typeface="Wingdings" pitchFamily="2" charset="2"/>
              <a:buChar char="Ø"/>
            </a:pPr>
            <a:endParaRPr lang="es-AR" dirty="0"/>
          </a:p>
          <a:p>
            <a:pPr algn="just">
              <a:buFont typeface="Wingdings" pitchFamily="2" charset="2"/>
              <a:buChar char="Ø"/>
            </a:pPr>
            <a:endParaRPr lang="es-AR" dirty="0"/>
          </a:p>
          <a:p>
            <a:pPr algn="just">
              <a:buFont typeface="Wingdings" pitchFamily="2" charset="2"/>
              <a:buChar char="Ø"/>
            </a:pPr>
            <a:endParaRPr lang="es-AR" dirty="0"/>
          </a:p>
        </p:txBody>
      </p:sp>
      <p:pic>
        <p:nvPicPr>
          <p:cNvPr id="4" name="3 Imagen" descr="LOGO CABM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996012" y="5214950"/>
            <a:ext cx="2147988" cy="1643050"/>
          </a:xfrm>
          <a:prstGeom prst="rect">
            <a:avLst/>
          </a:prstGeom>
        </p:spPr>
      </p:pic>
    </p:spTree>
  </p:cSld>
  <p:clrMapOvr>
    <a:masterClrMapping/>
  </p:clrMapOvr>
  <p:transition>
    <p:pull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3568" y="1268760"/>
            <a:ext cx="7772400" cy="4032448"/>
          </a:xfrm>
        </p:spPr>
        <p:txBody>
          <a:bodyPr>
            <a:normAutofit/>
          </a:bodyPr>
          <a:lstStyle/>
          <a:p>
            <a:r>
              <a:rPr lang="es-ES_tradnl" sz="5400" dirty="0" smtClean="0">
                <a:latin typeface="Algerian" pitchFamily="82" charset="0"/>
              </a:rPr>
              <a:t>Final de partido</a:t>
            </a:r>
            <a:br>
              <a:rPr lang="es-ES_tradnl" sz="5400" dirty="0" smtClean="0">
                <a:latin typeface="Algerian" pitchFamily="82" charset="0"/>
              </a:rPr>
            </a:br>
            <a:r>
              <a:rPr lang="es-ES_tradnl" sz="5400" dirty="0" smtClean="0">
                <a:latin typeface="Algerian" pitchFamily="82" charset="0"/>
              </a:rPr>
              <a:t>y</a:t>
            </a:r>
            <a:br>
              <a:rPr lang="es-ES_tradnl" sz="5400" dirty="0" smtClean="0">
                <a:latin typeface="Algerian" pitchFamily="82" charset="0"/>
              </a:rPr>
            </a:br>
            <a:r>
              <a:rPr lang="es-ES_tradnl" sz="5400" dirty="0" smtClean="0">
                <a:latin typeface="Algerian" pitchFamily="82" charset="0"/>
              </a:rPr>
              <a:t>cierre de tanteador</a:t>
            </a:r>
            <a:endParaRPr lang="es-AR" sz="5400" dirty="0">
              <a:latin typeface="Algerian" pitchFamily="82" charset="0"/>
            </a:endParaRPr>
          </a:p>
        </p:txBody>
      </p:sp>
      <p:pic>
        <p:nvPicPr>
          <p:cNvPr id="3" name="2 Imagen" descr="LOGO CABM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619135" cy="1238517"/>
          </a:xfrm>
          <a:prstGeom prst="rect">
            <a:avLst/>
          </a:prstGeom>
        </p:spPr>
      </p:pic>
      <p:pic>
        <p:nvPicPr>
          <p:cNvPr id="4" name="3 Imagen" descr="LOGO CABM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24865" y="5619483"/>
            <a:ext cx="1619135" cy="123851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 override="childStyle">
                                        <p:cTn id="6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 descr="LOGO CABM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619135" cy="1238517"/>
          </a:xfrm>
          <a:prstGeom prst="rect">
            <a:avLst/>
          </a:prstGeom>
        </p:spPr>
      </p:pic>
      <p:pic>
        <p:nvPicPr>
          <p:cNvPr id="5" name="4 Imagen" descr="LOGO CABM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24865" y="5619483"/>
            <a:ext cx="1619135" cy="1238517"/>
          </a:xfrm>
          <a:prstGeom prst="rect">
            <a:avLst/>
          </a:prstGeom>
        </p:spPr>
      </p:pic>
      <p:pic>
        <p:nvPicPr>
          <p:cNvPr id="7" name="6 Marcador de contenido" descr="Puntaje y Cierre de planilla 2018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843808" y="1"/>
            <a:ext cx="3888432" cy="685800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980728"/>
            <a:ext cx="7772400" cy="4248472"/>
          </a:xfrm>
        </p:spPr>
        <p:txBody>
          <a:bodyPr>
            <a:normAutofit/>
          </a:bodyPr>
          <a:lstStyle/>
          <a:p>
            <a:r>
              <a:rPr lang="es-ES_tradnl" sz="5400" dirty="0" smtClean="0">
                <a:latin typeface="Algerian" pitchFamily="82" charset="0"/>
              </a:rPr>
              <a:t>Final de partido</a:t>
            </a:r>
            <a:br>
              <a:rPr lang="es-ES_tradnl" sz="5400" dirty="0" smtClean="0">
                <a:latin typeface="Algerian" pitchFamily="82" charset="0"/>
              </a:rPr>
            </a:br>
            <a:r>
              <a:rPr lang="es-ES_tradnl" sz="5400" dirty="0" smtClean="0">
                <a:latin typeface="Algerian" pitchFamily="82" charset="0"/>
              </a:rPr>
              <a:t>y</a:t>
            </a:r>
            <a:br>
              <a:rPr lang="es-ES_tradnl" sz="5400" dirty="0" smtClean="0">
                <a:latin typeface="Algerian" pitchFamily="82" charset="0"/>
              </a:rPr>
            </a:br>
            <a:r>
              <a:rPr lang="es-ES_tradnl" sz="5400" dirty="0" smtClean="0">
                <a:latin typeface="Algerian" pitchFamily="82" charset="0"/>
              </a:rPr>
              <a:t>cierre de faltas</a:t>
            </a:r>
            <a:endParaRPr lang="es-AR" sz="5400" dirty="0">
              <a:latin typeface="Algerian" pitchFamily="82" charset="0"/>
            </a:endParaRPr>
          </a:p>
        </p:txBody>
      </p:sp>
      <p:pic>
        <p:nvPicPr>
          <p:cNvPr id="3" name="2 Imagen" descr="LOGO CABM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619135" cy="1238517"/>
          </a:xfrm>
          <a:prstGeom prst="rect">
            <a:avLst/>
          </a:prstGeom>
        </p:spPr>
      </p:pic>
      <p:pic>
        <p:nvPicPr>
          <p:cNvPr id="4" name="3 Imagen" descr="LOGO CABM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24865" y="5619483"/>
            <a:ext cx="1619135" cy="123851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 descr="LOGO CABM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619135" cy="1238517"/>
          </a:xfrm>
          <a:prstGeom prst="rect">
            <a:avLst/>
          </a:prstGeom>
        </p:spPr>
      </p:pic>
      <p:pic>
        <p:nvPicPr>
          <p:cNvPr id="5" name="4 Imagen" descr="LOGO CABM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24865" y="5619483"/>
            <a:ext cx="1619135" cy="1238517"/>
          </a:xfrm>
          <a:prstGeom prst="rect">
            <a:avLst/>
          </a:prstGeom>
        </p:spPr>
      </p:pic>
      <p:pic>
        <p:nvPicPr>
          <p:cNvPr id="8" name="7 Marcador de contenido" descr="Cierre fouls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691680" y="548680"/>
            <a:ext cx="5725316" cy="573169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1 Título"/>
          <p:cNvSpPr txBox="1">
            <a:spLocks/>
          </p:cNvSpPr>
          <p:nvPr/>
        </p:nvSpPr>
        <p:spPr>
          <a:xfrm>
            <a:off x="539552" y="1556792"/>
            <a:ext cx="7772400" cy="424847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5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lgerian" pitchFamily="82" charset="0"/>
                <a:ea typeface="+mj-ea"/>
                <a:cs typeface="+mj-cs"/>
              </a:rPr>
              <a:t>Firma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5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lgerian" pitchFamily="82" charset="0"/>
                <a:ea typeface="+mj-ea"/>
                <a:cs typeface="+mj-cs"/>
              </a:rPr>
              <a:t>bajo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5400" dirty="0" smtClean="0">
                <a:latin typeface="Algerian" pitchFamily="82" charset="0"/>
                <a:ea typeface="+mj-ea"/>
                <a:cs typeface="+mj-cs"/>
              </a:rPr>
              <a:t>protesta</a:t>
            </a:r>
            <a:endParaRPr kumimoji="0" lang="es-AR" sz="5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lgerian" pitchFamily="82" charset="0"/>
              <a:ea typeface="+mj-ea"/>
              <a:cs typeface="+mj-cs"/>
            </a:endParaRPr>
          </a:p>
        </p:txBody>
      </p:sp>
      <p:pic>
        <p:nvPicPr>
          <p:cNvPr id="4" name="3 Imagen" descr="LOGO CABM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619135" cy="123851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 descr="Firma Bajo Protest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1988840"/>
            <a:ext cx="8784976" cy="32403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1340768"/>
            <a:ext cx="7772400" cy="4032448"/>
          </a:xfrm>
        </p:spPr>
        <p:txBody>
          <a:bodyPr>
            <a:normAutofit/>
          </a:bodyPr>
          <a:lstStyle/>
          <a:p>
            <a:r>
              <a:rPr lang="es-ES_tradnl" sz="5400" dirty="0" smtClean="0">
                <a:latin typeface="Algerian" pitchFamily="82" charset="0"/>
              </a:rPr>
              <a:t>Cierre final</a:t>
            </a:r>
            <a:br>
              <a:rPr lang="es-ES_tradnl" sz="5400" dirty="0" smtClean="0">
                <a:latin typeface="Algerian" pitchFamily="82" charset="0"/>
              </a:rPr>
            </a:br>
            <a:r>
              <a:rPr lang="es-ES_tradnl" sz="5400" dirty="0" smtClean="0">
                <a:latin typeface="Algerian" pitchFamily="82" charset="0"/>
              </a:rPr>
              <a:t>y</a:t>
            </a:r>
            <a:br>
              <a:rPr lang="es-ES_tradnl" sz="5400" dirty="0" smtClean="0">
                <a:latin typeface="Algerian" pitchFamily="82" charset="0"/>
              </a:rPr>
            </a:br>
            <a:r>
              <a:rPr lang="es-ES_tradnl" sz="5400" dirty="0" smtClean="0">
                <a:latin typeface="Algerian" pitchFamily="82" charset="0"/>
              </a:rPr>
              <a:t>firma de jueces</a:t>
            </a:r>
            <a:endParaRPr lang="es-AR" sz="5400" dirty="0"/>
          </a:p>
        </p:txBody>
      </p:sp>
      <p:pic>
        <p:nvPicPr>
          <p:cNvPr id="3" name="2 Imagen" descr="LOGO CABM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619135" cy="1238517"/>
          </a:xfrm>
          <a:prstGeom prst="rect">
            <a:avLst/>
          </a:prstGeom>
        </p:spPr>
      </p:pic>
      <p:pic>
        <p:nvPicPr>
          <p:cNvPr id="4" name="3 Imagen" descr="LOGO CABM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24865" y="5619483"/>
            <a:ext cx="1619135" cy="123851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 descr="LOGO CABM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619135" cy="1238517"/>
          </a:xfrm>
          <a:prstGeom prst="rect">
            <a:avLst/>
          </a:prstGeom>
        </p:spPr>
      </p:pic>
      <p:pic>
        <p:nvPicPr>
          <p:cNvPr id="5" name="4 Imagen" descr="LOGO CABM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24865" y="5619483"/>
            <a:ext cx="1619135" cy="1238517"/>
          </a:xfrm>
          <a:prstGeom prst="rect">
            <a:avLst/>
          </a:prstGeom>
        </p:spPr>
      </p:pic>
      <p:pic>
        <p:nvPicPr>
          <p:cNvPr id="7" name="6 Marcador de contenido" descr="CIERRE Y FIRMA JUECES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79512" y="1844824"/>
            <a:ext cx="8712968" cy="3528392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395536" y="188640"/>
            <a:ext cx="8424936" cy="6336704"/>
          </a:xfrm>
        </p:spPr>
        <p:txBody>
          <a:bodyPr/>
          <a:lstStyle/>
          <a:p>
            <a:r>
              <a:rPr lang="es-ES_tradnl" sz="4800" dirty="0" smtClean="0">
                <a:latin typeface="Algerian" pitchFamily="82" charset="0"/>
              </a:rPr>
              <a:t>SITUACIONES </a:t>
            </a:r>
            <a:br>
              <a:rPr lang="es-ES_tradnl" sz="4800" dirty="0" smtClean="0">
                <a:latin typeface="Algerian" pitchFamily="82" charset="0"/>
              </a:rPr>
            </a:br>
            <a:r>
              <a:rPr lang="es-ES_tradnl" sz="4800" dirty="0" smtClean="0">
                <a:latin typeface="Algerian" pitchFamily="82" charset="0"/>
              </a:rPr>
              <a:t>DE FALTAS ANTIDEPORTIVAS, </a:t>
            </a:r>
            <a:br>
              <a:rPr lang="es-ES_tradnl" sz="4800" dirty="0" smtClean="0">
                <a:latin typeface="Algerian" pitchFamily="82" charset="0"/>
              </a:rPr>
            </a:br>
            <a:r>
              <a:rPr lang="es-ES_tradnl" sz="4800" dirty="0" smtClean="0">
                <a:latin typeface="Algerian" pitchFamily="82" charset="0"/>
              </a:rPr>
              <a:t>TECNICAS,</a:t>
            </a:r>
            <a:br>
              <a:rPr lang="es-ES_tradnl" sz="4800" dirty="0" smtClean="0">
                <a:latin typeface="Algerian" pitchFamily="82" charset="0"/>
              </a:rPr>
            </a:br>
            <a:r>
              <a:rPr lang="es-ES_tradnl" sz="4800" dirty="0" smtClean="0">
                <a:latin typeface="Algerian" pitchFamily="82" charset="0"/>
              </a:rPr>
              <a:t>DESCALIFICADORAS</a:t>
            </a:r>
            <a:br>
              <a:rPr lang="es-ES_tradnl" sz="4800" dirty="0" smtClean="0">
                <a:latin typeface="Algerian" pitchFamily="82" charset="0"/>
              </a:rPr>
            </a:br>
            <a:r>
              <a:rPr lang="es-ES_tradnl" sz="4800" dirty="0" smtClean="0">
                <a:latin typeface="Algerian" pitchFamily="82" charset="0"/>
              </a:rPr>
              <a:t>Y</a:t>
            </a:r>
            <a:br>
              <a:rPr lang="es-ES_tradnl" sz="4800" dirty="0" smtClean="0">
                <a:latin typeface="Algerian" pitchFamily="82" charset="0"/>
              </a:rPr>
            </a:br>
            <a:r>
              <a:rPr lang="es-ES_tradnl" sz="4800" dirty="0" smtClean="0">
                <a:latin typeface="Algerian" pitchFamily="82" charset="0"/>
              </a:rPr>
              <a:t>REYERTAS</a:t>
            </a:r>
            <a:r>
              <a:rPr lang="es-ES_tradnl" dirty="0" smtClean="0">
                <a:latin typeface="Algerian" pitchFamily="82" charset="0"/>
              </a:rPr>
              <a:t/>
            </a:r>
            <a:br>
              <a:rPr lang="es-ES_tradnl" dirty="0" smtClean="0">
                <a:latin typeface="Algerian" pitchFamily="82" charset="0"/>
              </a:rPr>
            </a:br>
            <a:endParaRPr lang="es-AR" dirty="0">
              <a:latin typeface="Algerian" pitchFamily="82" charset="0"/>
            </a:endParaRPr>
          </a:p>
        </p:txBody>
      </p:sp>
      <p:pic>
        <p:nvPicPr>
          <p:cNvPr id="3" name="2 Imagen" descr="LOGO CABM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619135" cy="1238517"/>
          </a:xfrm>
          <a:prstGeom prst="rect">
            <a:avLst/>
          </a:prstGeom>
        </p:spPr>
      </p:pic>
      <p:pic>
        <p:nvPicPr>
          <p:cNvPr id="4" name="3 Imagen" descr="LOGO CABM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24865" y="5619483"/>
            <a:ext cx="1619135" cy="123851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71472" y="1000108"/>
            <a:ext cx="8229600" cy="1511288"/>
          </a:xfrm>
        </p:spPr>
        <p:txBody>
          <a:bodyPr>
            <a:normAutofit/>
          </a:bodyPr>
          <a:lstStyle/>
          <a:p>
            <a:r>
              <a:rPr lang="es-AR" dirty="0" smtClean="0">
                <a:latin typeface="Algerian" pitchFamily="82" charset="0"/>
              </a:rPr>
              <a:t>2 FALTAS ANTIDEPORTIVAS </a:t>
            </a:r>
            <a:br>
              <a:rPr lang="es-AR" dirty="0" smtClean="0">
                <a:latin typeface="Algerian" pitchFamily="82" charset="0"/>
              </a:rPr>
            </a:br>
            <a:r>
              <a:rPr lang="es-AR" dirty="0" smtClean="0">
                <a:latin typeface="Algerian" pitchFamily="82" charset="0"/>
              </a:rPr>
              <a:t>A JUGADOR</a:t>
            </a:r>
            <a:endParaRPr lang="es-AR" dirty="0">
              <a:latin typeface="Algerian" pitchFamily="82" charset="0"/>
            </a:endParaRPr>
          </a:p>
        </p:txBody>
      </p:sp>
      <p:pic>
        <p:nvPicPr>
          <p:cNvPr id="4" name="3 Marcador de contenido" descr="DOBLE ANT JUG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2643182"/>
            <a:ext cx="9144000" cy="2571767"/>
          </a:xfrm>
        </p:spPr>
      </p:pic>
      <p:pic>
        <p:nvPicPr>
          <p:cNvPr id="5" name="4 Imagen" descr="LOGO CABM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929586" y="5929064"/>
            <a:ext cx="1214414" cy="928936"/>
          </a:xfrm>
          <a:prstGeom prst="rect">
            <a:avLst/>
          </a:prstGeom>
        </p:spPr>
      </p:pic>
      <p:pic>
        <p:nvPicPr>
          <p:cNvPr id="6" name="5 Imagen" descr="LOGO CABM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" y="0"/>
            <a:ext cx="1142976" cy="87429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00035" y="142852"/>
            <a:ext cx="8229600" cy="1571636"/>
          </a:xfrm>
        </p:spPr>
        <p:txBody>
          <a:bodyPr>
            <a:normAutofit/>
          </a:bodyPr>
          <a:lstStyle/>
          <a:p>
            <a:r>
              <a:rPr lang="es-AR" sz="6000" dirty="0" smtClean="0">
                <a:latin typeface="Algerian" pitchFamily="82" charset="0"/>
              </a:rPr>
              <a:t>ENCABEZADO</a:t>
            </a:r>
            <a:endParaRPr lang="es-AR" sz="6000" dirty="0">
              <a:latin typeface="Algerian" pitchFamily="82" charset="0"/>
            </a:endParaRPr>
          </a:p>
        </p:txBody>
      </p:sp>
      <p:pic>
        <p:nvPicPr>
          <p:cNvPr id="5" name="4 Imagen" descr="LOGO CABM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619135" cy="1238517"/>
          </a:xfrm>
          <a:prstGeom prst="rect">
            <a:avLst/>
          </a:prstGeom>
        </p:spPr>
      </p:pic>
      <p:pic>
        <p:nvPicPr>
          <p:cNvPr id="6" name="5 Imagen" descr="LOGO CABM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24865" y="0"/>
            <a:ext cx="1619135" cy="1238517"/>
          </a:xfrm>
          <a:prstGeom prst="rect">
            <a:avLst/>
          </a:prstGeom>
        </p:spPr>
      </p:pic>
      <p:pic>
        <p:nvPicPr>
          <p:cNvPr id="8" name="7 Marcador de contenido" descr="escanear0004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2636912"/>
            <a:ext cx="9144000" cy="252028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1" dur="28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>
                                      <p:cBhvr>
                                        <p:cTn id="12" dur="28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3" dur="28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28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Scale>
                                      <p:cBhvr>
                                        <p:cTn id="15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100000" y="100000"/>
                                      <p:to x="100000" y="5000"/>
                                    </p:animScale>
                                    <p:animScale>
                                      <p:cBhvr>
                                        <p:cTn id="16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100000" y="5000"/>
                                      <p:to x="120000" y="150000"/>
                                    </p:animScale>
                                    <p:animScale>
                                      <p:cBhvr>
                                        <p:cTn id="17" dur="900" fill="hold">
                                          <p:stCondLst>
                                            <p:cond delay="21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2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71472" y="1071546"/>
            <a:ext cx="8229600" cy="1858218"/>
          </a:xfrm>
        </p:spPr>
        <p:txBody>
          <a:bodyPr>
            <a:normAutofit/>
          </a:bodyPr>
          <a:lstStyle/>
          <a:p>
            <a:r>
              <a:rPr lang="es-ES_tradnl" dirty="0" smtClean="0">
                <a:latin typeface="Algerian" pitchFamily="82" charset="0"/>
              </a:rPr>
              <a:t>DOBLE FALTA TECNICA </a:t>
            </a:r>
            <a:br>
              <a:rPr lang="es-ES_tradnl" dirty="0" smtClean="0">
                <a:latin typeface="Algerian" pitchFamily="82" charset="0"/>
              </a:rPr>
            </a:br>
            <a:r>
              <a:rPr lang="es-ES_tradnl" dirty="0" smtClean="0">
                <a:latin typeface="Algerian" pitchFamily="82" charset="0"/>
              </a:rPr>
              <a:t>A JUGADOR</a:t>
            </a:r>
            <a:endParaRPr lang="es-AR" dirty="0">
              <a:latin typeface="Algerian" pitchFamily="82" charset="0"/>
            </a:endParaRPr>
          </a:p>
        </p:txBody>
      </p:sp>
      <p:pic>
        <p:nvPicPr>
          <p:cNvPr id="4" name="3 Marcador de contenido" descr="DOBLO FT JUG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3429000"/>
            <a:ext cx="9144000" cy="1584176"/>
          </a:xfrm>
        </p:spPr>
      </p:pic>
      <p:pic>
        <p:nvPicPr>
          <p:cNvPr id="5" name="4 Imagen" descr="LOGO CABM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619135" cy="1238517"/>
          </a:xfrm>
          <a:prstGeom prst="rect">
            <a:avLst/>
          </a:prstGeom>
        </p:spPr>
      </p:pic>
      <p:pic>
        <p:nvPicPr>
          <p:cNvPr id="6" name="5 Imagen" descr="LOGO CABM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24865" y="5619483"/>
            <a:ext cx="1619135" cy="123851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00034" y="1071546"/>
            <a:ext cx="8229600" cy="1654164"/>
          </a:xfrm>
        </p:spPr>
        <p:txBody>
          <a:bodyPr>
            <a:normAutofit/>
          </a:bodyPr>
          <a:lstStyle/>
          <a:p>
            <a:r>
              <a:rPr lang="es-AR" dirty="0" smtClean="0">
                <a:latin typeface="Algerian" pitchFamily="82" charset="0"/>
              </a:rPr>
              <a:t>2 FALTAS TECNICAS DIRECTAS AL ENTRENADOR</a:t>
            </a:r>
            <a:endParaRPr lang="es-AR" dirty="0">
              <a:latin typeface="Algerian" pitchFamily="82" charset="0"/>
            </a:endParaRPr>
          </a:p>
        </p:txBody>
      </p:sp>
      <p:pic>
        <p:nvPicPr>
          <p:cNvPr id="6" name="5 Marcador de contenido" descr="2 FT dir Entrenador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2928934"/>
            <a:ext cx="9144000" cy="2428891"/>
          </a:xfrm>
        </p:spPr>
      </p:pic>
      <p:pic>
        <p:nvPicPr>
          <p:cNvPr id="4" name="3 Imagen" descr="LOGO CABM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" y="1"/>
            <a:ext cx="1214414" cy="928936"/>
          </a:xfrm>
          <a:prstGeom prst="rect">
            <a:avLst/>
          </a:prstGeom>
        </p:spPr>
      </p:pic>
      <p:pic>
        <p:nvPicPr>
          <p:cNvPr id="5" name="4 Imagen" descr="LOGO CABM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836541" y="5857892"/>
            <a:ext cx="1307459" cy="1000108"/>
          </a:xfrm>
          <a:prstGeom prst="rect">
            <a:avLst/>
          </a:prstGeom>
        </p:spPr>
      </p:pic>
    </p:spTree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71472" y="857232"/>
            <a:ext cx="8229600" cy="1582726"/>
          </a:xfrm>
        </p:spPr>
        <p:txBody>
          <a:bodyPr>
            <a:normAutofit/>
          </a:bodyPr>
          <a:lstStyle/>
          <a:p>
            <a:r>
              <a:rPr lang="es-AR" dirty="0" smtClean="0">
                <a:latin typeface="Algerian" pitchFamily="82" charset="0"/>
              </a:rPr>
              <a:t>FALTAS TECNICAS INDIRECTAS AL ENTRENADOR</a:t>
            </a:r>
            <a:endParaRPr lang="es-AR" dirty="0">
              <a:latin typeface="Algerian" pitchFamily="82" charset="0"/>
            </a:endParaRPr>
          </a:p>
        </p:txBody>
      </p:sp>
      <p:pic>
        <p:nvPicPr>
          <p:cNvPr id="4" name="3 Marcador de contenido" descr="3 FT Entrenador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2643182"/>
            <a:ext cx="9144000" cy="3071833"/>
          </a:xfrm>
        </p:spPr>
      </p:pic>
      <p:pic>
        <p:nvPicPr>
          <p:cNvPr id="5" name="4 Imagen" descr="LOGO CABM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"/>
            <a:ext cx="1120673" cy="857231"/>
          </a:xfrm>
          <a:prstGeom prst="rect">
            <a:avLst/>
          </a:prstGeom>
        </p:spPr>
      </p:pic>
      <p:pic>
        <p:nvPicPr>
          <p:cNvPr id="6" name="5 Imagen" descr="LOGO CABM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023326" y="6000768"/>
            <a:ext cx="1120674" cy="8572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725602"/>
          </a:xfrm>
        </p:spPr>
        <p:txBody>
          <a:bodyPr>
            <a:normAutofit/>
          </a:bodyPr>
          <a:lstStyle/>
          <a:p>
            <a:r>
              <a:rPr lang="es-ES_tradnl" dirty="0" smtClean="0">
                <a:latin typeface="Algerian" pitchFamily="82" charset="0"/>
              </a:rPr>
              <a:t>DESCALIFICACION </a:t>
            </a:r>
            <a:br>
              <a:rPr lang="es-ES_tradnl" dirty="0" smtClean="0">
                <a:latin typeface="Algerian" pitchFamily="82" charset="0"/>
              </a:rPr>
            </a:br>
            <a:r>
              <a:rPr lang="es-ES_tradnl" dirty="0" smtClean="0">
                <a:latin typeface="Algerian" pitchFamily="82" charset="0"/>
              </a:rPr>
              <a:t>DE JUGADOR</a:t>
            </a:r>
            <a:endParaRPr lang="es-AR" dirty="0">
              <a:latin typeface="Algerian" pitchFamily="82" charset="0"/>
            </a:endParaRPr>
          </a:p>
        </p:txBody>
      </p:sp>
      <p:pic>
        <p:nvPicPr>
          <p:cNvPr id="5" name="4 Marcador de contenido" descr="Desc JUGADOR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2214554"/>
            <a:ext cx="9144000" cy="3286147"/>
          </a:xfrm>
        </p:spPr>
      </p:pic>
      <p:pic>
        <p:nvPicPr>
          <p:cNvPr id="4" name="3 Imagen" descr="LOGO CABM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619135" cy="1238517"/>
          </a:xfrm>
          <a:prstGeom prst="rect">
            <a:avLst/>
          </a:prstGeom>
        </p:spPr>
      </p:pic>
      <p:pic>
        <p:nvPicPr>
          <p:cNvPr id="6" name="5 Imagen" descr="LOGO CABM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24865" y="5619483"/>
            <a:ext cx="1619135" cy="123851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511288"/>
          </a:xfrm>
        </p:spPr>
        <p:txBody>
          <a:bodyPr>
            <a:normAutofit/>
          </a:bodyPr>
          <a:lstStyle/>
          <a:p>
            <a:r>
              <a:rPr lang="es-AR" dirty="0" smtClean="0">
                <a:latin typeface="Algerian" pitchFamily="82" charset="0"/>
              </a:rPr>
              <a:t>DESCALIFICACION </a:t>
            </a:r>
            <a:br>
              <a:rPr lang="es-AR" dirty="0" smtClean="0">
                <a:latin typeface="Algerian" pitchFamily="82" charset="0"/>
              </a:rPr>
            </a:br>
            <a:r>
              <a:rPr lang="es-AR" dirty="0" smtClean="0">
                <a:latin typeface="Algerian" pitchFamily="82" charset="0"/>
              </a:rPr>
              <a:t>DE SUSTITUTO</a:t>
            </a:r>
            <a:endParaRPr lang="es-AR" dirty="0">
              <a:latin typeface="Algerian" pitchFamily="82" charset="0"/>
            </a:endParaRPr>
          </a:p>
        </p:txBody>
      </p:sp>
      <p:pic>
        <p:nvPicPr>
          <p:cNvPr id="5" name="4 Imagen" descr="LOGO CABM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619135" cy="1238517"/>
          </a:xfrm>
          <a:prstGeom prst="rect">
            <a:avLst/>
          </a:prstGeom>
        </p:spPr>
      </p:pic>
      <p:pic>
        <p:nvPicPr>
          <p:cNvPr id="6" name="5 Imagen" descr="LOGO CABM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24865" y="5619483"/>
            <a:ext cx="1619135" cy="1238517"/>
          </a:xfrm>
          <a:prstGeom prst="rect">
            <a:avLst/>
          </a:prstGeom>
        </p:spPr>
      </p:pic>
      <p:pic>
        <p:nvPicPr>
          <p:cNvPr id="8" name="7 Marcador de contenido" descr="Desc Sustituto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54617" y="2564904"/>
            <a:ext cx="9015690" cy="2592288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1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2082792"/>
          </a:xfrm>
        </p:spPr>
        <p:txBody>
          <a:bodyPr>
            <a:noAutofit/>
          </a:bodyPr>
          <a:lstStyle/>
          <a:p>
            <a:r>
              <a:rPr lang="es-AR" dirty="0" smtClean="0">
                <a:latin typeface="Algerian" pitchFamily="82" charset="0"/>
              </a:rPr>
              <a:t>DESCALIFICACION DE JUGADOR CON 5 FALTAS PERSONALES</a:t>
            </a:r>
            <a:endParaRPr lang="es-AR" dirty="0">
              <a:latin typeface="Algerian" pitchFamily="82" charset="0"/>
            </a:endParaRPr>
          </a:p>
        </p:txBody>
      </p:sp>
      <p:pic>
        <p:nvPicPr>
          <p:cNvPr id="5" name="4 Imagen" descr="LOGO CABM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1"/>
            <a:ext cx="1000100" cy="765001"/>
          </a:xfrm>
          <a:prstGeom prst="rect">
            <a:avLst/>
          </a:prstGeom>
        </p:spPr>
      </p:pic>
      <p:pic>
        <p:nvPicPr>
          <p:cNvPr id="6" name="5 Imagen" descr="LOGO CABM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143900" y="0"/>
            <a:ext cx="1000100" cy="765002"/>
          </a:xfrm>
          <a:prstGeom prst="rect">
            <a:avLst/>
          </a:prstGeom>
        </p:spPr>
      </p:pic>
      <p:pic>
        <p:nvPicPr>
          <p:cNvPr id="7" name="6 Imagen" descr="Desca jug 5 falta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4437112"/>
            <a:ext cx="8599762" cy="1584176"/>
          </a:xfrm>
          <a:prstGeom prst="rect">
            <a:avLst/>
          </a:prstGeom>
        </p:spPr>
      </p:pic>
      <p:pic>
        <p:nvPicPr>
          <p:cNvPr id="11" name="10 Imagen" descr="Desc jug 5 faltas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9512" y="2420888"/>
            <a:ext cx="8600335" cy="1800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00034" y="1643050"/>
            <a:ext cx="8229600" cy="2868610"/>
          </a:xfrm>
        </p:spPr>
        <p:txBody>
          <a:bodyPr>
            <a:normAutofit/>
          </a:bodyPr>
          <a:lstStyle/>
          <a:p>
            <a:r>
              <a:rPr lang="es-AR" sz="8800" dirty="0" smtClean="0">
                <a:latin typeface="Algerian" pitchFamily="82" charset="0"/>
              </a:rPr>
              <a:t>REYERTAS</a:t>
            </a:r>
            <a:endParaRPr lang="es-AR" sz="8800" dirty="0">
              <a:latin typeface="Algerian" pitchFamily="82" charset="0"/>
            </a:endParaRPr>
          </a:p>
        </p:txBody>
      </p:sp>
      <p:pic>
        <p:nvPicPr>
          <p:cNvPr id="3" name="2 Imagen" descr="LOGO CABM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619135" cy="1238517"/>
          </a:xfrm>
          <a:prstGeom prst="rect">
            <a:avLst/>
          </a:prstGeom>
        </p:spPr>
      </p:pic>
      <p:pic>
        <p:nvPicPr>
          <p:cNvPr id="4" name="3 Imagen" descr="LOGO CABM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24865" y="5619483"/>
            <a:ext cx="1619135" cy="123851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42910" y="1071546"/>
            <a:ext cx="8229600" cy="1582726"/>
          </a:xfrm>
        </p:spPr>
        <p:txBody>
          <a:bodyPr>
            <a:normAutofit/>
          </a:bodyPr>
          <a:lstStyle/>
          <a:p>
            <a:r>
              <a:rPr lang="es-AR" dirty="0" smtClean="0">
                <a:latin typeface="Algerian" pitchFamily="82" charset="0"/>
              </a:rPr>
              <a:t>SI SOLO SE DESCALIFICA EL ENTRENADOR</a:t>
            </a:r>
            <a:endParaRPr lang="es-AR" dirty="0">
              <a:latin typeface="Algerian" pitchFamily="82" charset="0"/>
            </a:endParaRPr>
          </a:p>
        </p:txBody>
      </p:sp>
      <p:pic>
        <p:nvPicPr>
          <p:cNvPr id="4" name="3 Imagen" descr="LOGO CABM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"/>
            <a:ext cx="1307459" cy="1000108"/>
          </a:xfrm>
          <a:prstGeom prst="rect">
            <a:avLst/>
          </a:prstGeom>
        </p:spPr>
      </p:pic>
      <p:pic>
        <p:nvPicPr>
          <p:cNvPr id="5" name="4 Imagen" descr="LOGO CABM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15272" y="5765130"/>
            <a:ext cx="1428728" cy="1092870"/>
          </a:xfrm>
          <a:prstGeom prst="rect">
            <a:avLst/>
          </a:prstGeom>
        </p:spPr>
      </p:pic>
      <p:pic>
        <p:nvPicPr>
          <p:cNvPr id="8" name="7 Marcador de contenido" descr="Reyerta entrenador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251520" y="3140968"/>
            <a:ext cx="8639198" cy="1944216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1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00034" y="1285860"/>
            <a:ext cx="8229600" cy="1582726"/>
          </a:xfrm>
        </p:spPr>
        <p:txBody>
          <a:bodyPr>
            <a:normAutofit/>
          </a:bodyPr>
          <a:lstStyle/>
          <a:p>
            <a:r>
              <a:rPr lang="es-AR" dirty="0" smtClean="0">
                <a:latin typeface="Algerian" pitchFamily="82" charset="0"/>
              </a:rPr>
              <a:t>SE DESCALIFICA SOLO AL ASISTENTE DE ENTRENADOR</a:t>
            </a:r>
            <a:endParaRPr lang="es-AR" dirty="0">
              <a:latin typeface="Algerian" pitchFamily="82" charset="0"/>
            </a:endParaRPr>
          </a:p>
        </p:txBody>
      </p:sp>
      <p:pic>
        <p:nvPicPr>
          <p:cNvPr id="5" name="4 Imagen" descr="LOGO CABM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619135" cy="1238517"/>
          </a:xfrm>
          <a:prstGeom prst="rect">
            <a:avLst/>
          </a:prstGeom>
        </p:spPr>
      </p:pic>
      <p:pic>
        <p:nvPicPr>
          <p:cNvPr id="6" name="5 Imagen" descr="LOGO CABM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24865" y="5619483"/>
            <a:ext cx="1619135" cy="1238517"/>
          </a:xfrm>
          <a:prstGeom prst="rect">
            <a:avLst/>
          </a:prstGeom>
        </p:spPr>
      </p:pic>
      <p:pic>
        <p:nvPicPr>
          <p:cNvPr id="8" name="7 Marcador de contenido" descr="Reyerta asistente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51520" y="2996952"/>
            <a:ext cx="8640960" cy="216024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42910" y="1000108"/>
            <a:ext cx="8229600" cy="1797040"/>
          </a:xfrm>
        </p:spPr>
        <p:txBody>
          <a:bodyPr>
            <a:normAutofit/>
          </a:bodyPr>
          <a:lstStyle/>
          <a:p>
            <a:r>
              <a:rPr lang="es-AR" dirty="0" smtClean="0">
                <a:latin typeface="Algerian" pitchFamily="82" charset="0"/>
              </a:rPr>
              <a:t>SE DESCALIFICA ENTRENADOR Y ASISTENTE DE ENTRENADOR</a:t>
            </a:r>
            <a:endParaRPr lang="es-AR" dirty="0">
              <a:latin typeface="Algerian" pitchFamily="82" charset="0"/>
            </a:endParaRPr>
          </a:p>
        </p:txBody>
      </p:sp>
      <p:pic>
        <p:nvPicPr>
          <p:cNvPr id="4" name="3 Imagen" descr="LOGO CABM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"/>
            <a:ext cx="1307459" cy="1000108"/>
          </a:xfrm>
          <a:prstGeom prst="rect">
            <a:avLst/>
          </a:prstGeom>
        </p:spPr>
      </p:pic>
      <p:pic>
        <p:nvPicPr>
          <p:cNvPr id="5" name="4 Imagen" descr="LOGO CABM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929933" y="5929330"/>
            <a:ext cx="1214067" cy="928670"/>
          </a:xfrm>
          <a:prstGeom prst="rect">
            <a:avLst/>
          </a:prstGeom>
        </p:spPr>
      </p:pic>
      <p:pic>
        <p:nvPicPr>
          <p:cNvPr id="8" name="7 Marcador de contenido" descr="Reyerta entrenador y asistente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107504" y="3140968"/>
            <a:ext cx="8928992" cy="2088231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42844" y="785794"/>
            <a:ext cx="8786875" cy="4727586"/>
          </a:xfrm>
        </p:spPr>
        <p:txBody>
          <a:bodyPr vert="horz">
            <a:noAutofit/>
          </a:bodyPr>
          <a:lstStyle/>
          <a:p>
            <a:pPr algn="ctr"/>
            <a:r>
              <a:rPr lang="es-AR" sz="9600" b="0" dirty="0" smtClean="0">
                <a:latin typeface="Algerian" pitchFamily="82" charset="0"/>
              </a:rPr>
              <a:t>Datos</a:t>
            </a:r>
            <a:br>
              <a:rPr lang="es-AR" sz="9600" b="0" dirty="0" smtClean="0">
                <a:latin typeface="Algerian" pitchFamily="82" charset="0"/>
              </a:rPr>
            </a:br>
            <a:r>
              <a:rPr lang="es-AR" sz="9600" b="0" dirty="0" smtClean="0">
                <a:latin typeface="Algerian" pitchFamily="82" charset="0"/>
              </a:rPr>
              <a:t> de </a:t>
            </a:r>
            <a:br>
              <a:rPr lang="es-AR" sz="9600" b="0" dirty="0" smtClean="0">
                <a:latin typeface="Algerian" pitchFamily="82" charset="0"/>
              </a:rPr>
            </a:br>
            <a:r>
              <a:rPr lang="es-AR" sz="9600" b="0" dirty="0" smtClean="0">
                <a:latin typeface="Algerian" pitchFamily="82" charset="0"/>
              </a:rPr>
              <a:t> equipos</a:t>
            </a:r>
            <a:endParaRPr lang="es-AR" sz="9600" b="0" dirty="0">
              <a:latin typeface="Algerian" pitchFamily="82" charset="0"/>
            </a:endParaRPr>
          </a:p>
        </p:txBody>
      </p:sp>
      <p:pic>
        <p:nvPicPr>
          <p:cNvPr id="3" name="2 Imagen" descr="LOGO CABM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619135" cy="1238517"/>
          </a:xfrm>
          <a:prstGeom prst="rect">
            <a:avLst/>
          </a:prstGeom>
        </p:spPr>
      </p:pic>
      <p:pic>
        <p:nvPicPr>
          <p:cNvPr id="4" name="3 Imagen" descr="LOGO CABM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24865" y="5619483"/>
            <a:ext cx="1619135" cy="123851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42910" y="785794"/>
            <a:ext cx="8229600" cy="2285992"/>
          </a:xfrm>
        </p:spPr>
        <p:txBody>
          <a:bodyPr>
            <a:normAutofit/>
          </a:bodyPr>
          <a:lstStyle/>
          <a:p>
            <a:r>
              <a:rPr lang="es-AR" dirty="0" smtClean="0">
                <a:latin typeface="Algerian" pitchFamily="82" charset="0"/>
              </a:rPr>
              <a:t>SUSTITUTO DESCALIFICADO POR REYERTA CON MENOS DE 4 FALTAS</a:t>
            </a:r>
            <a:endParaRPr lang="es-AR" dirty="0">
              <a:latin typeface="Algerian" pitchFamily="82" charset="0"/>
            </a:endParaRPr>
          </a:p>
        </p:txBody>
      </p:sp>
      <p:pic>
        <p:nvPicPr>
          <p:cNvPr id="4" name="3 Marcador de contenido" descr="Reyerta sust menos 4 foul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3429000"/>
            <a:ext cx="9144000" cy="2286016"/>
          </a:xfrm>
        </p:spPr>
      </p:pic>
      <p:pic>
        <p:nvPicPr>
          <p:cNvPr id="5" name="4 Imagen" descr="LOGO CABM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" y="1"/>
            <a:ext cx="1071538" cy="819646"/>
          </a:xfrm>
          <a:prstGeom prst="rect">
            <a:avLst/>
          </a:prstGeom>
        </p:spPr>
      </p:pic>
      <p:pic>
        <p:nvPicPr>
          <p:cNvPr id="6" name="5 Imagen" descr="LOGO CABM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129169" y="6081730"/>
            <a:ext cx="1014831" cy="7762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14282" y="1000108"/>
            <a:ext cx="8715436" cy="2225668"/>
          </a:xfrm>
        </p:spPr>
        <p:txBody>
          <a:bodyPr>
            <a:normAutofit/>
          </a:bodyPr>
          <a:lstStyle/>
          <a:p>
            <a:r>
              <a:rPr lang="es-AR" dirty="0" smtClean="0">
                <a:latin typeface="Algerian" pitchFamily="82" charset="0"/>
              </a:rPr>
              <a:t>SUSTITUTO DESCALIFICADO POR REYERTA CON 4 FOUL Y LA REYERTA ES LA 5TA</a:t>
            </a:r>
            <a:endParaRPr lang="es-AR" dirty="0">
              <a:latin typeface="Algerian" pitchFamily="82" charset="0"/>
            </a:endParaRPr>
          </a:p>
        </p:txBody>
      </p:sp>
      <p:pic>
        <p:nvPicPr>
          <p:cNvPr id="5" name="4 Imagen" descr="LOGO CABM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"/>
            <a:ext cx="1027281" cy="785793"/>
          </a:xfrm>
          <a:prstGeom prst="rect">
            <a:avLst/>
          </a:prstGeom>
        </p:spPr>
      </p:pic>
      <p:pic>
        <p:nvPicPr>
          <p:cNvPr id="6" name="5 Imagen" descr="LOGO CABM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143900" y="6092998"/>
            <a:ext cx="1000100" cy="765002"/>
          </a:xfrm>
          <a:prstGeom prst="rect">
            <a:avLst/>
          </a:prstGeom>
        </p:spPr>
      </p:pic>
      <p:pic>
        <p:nvPicPr>
          <p:cNvPr id="7" name="6 Imagen" descr="Reyerta sust 4 foul y R es 5ta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7504" y="3573016"/>
            <a:ext cx="8860115" cy="20882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14282" y="642918"/>
            <a:ext cx="8786874" cy="2225644"/>
          </a:xfrm>
        </p:spPr>
        <p:txBody>
          <a:bodyPr>
            <a:normAutofit fontScale="90000"/>
          </a:bodyPr>
          <a:lstStyle/>
          <a:p>
            <a:r>
              <a:rPr lang="es-AR" dirty="0" smtClean="0">
                <a:latin typeface="Algerian" pitchFamily="82" charset="0"/>
              </a:rPr>
              <a:t/>
            </a:r>
            <a:br>
              <a:rPr lang="es-AR" dirty="0" smtClean="0">
                <a:latin typeface="Algerian" pitchFamily="82" charset="0"/>
              </a:rPr>
            </a:br>
            <a:r>
              <a:rPr lang="es-AR" dirty="0" smtClean="0">
                <a:latin typeface="Algerian" pitchFamily="82" charset="0"/>
              </a:rPr>
              <a:t>SUSTITUTO DESCALIFICADO POR REYERTA, YA CON 5 FALTAS PERSONALES</a:t>
            </a:r>
            <a:br>
              <a:rPr lang="es-AR" dirty="0" smtClean="0">
                <a:latin typeface="Algerian" pitchFamily="82" charset="0"/>
              </a:rPr>
            </a:br>
            <a:endParaRPr lang="es-AR" dirty="0">
              <a:latin typeface="Algerian" pitchFamily="82" charset="0"/>
            </a:endParaRPr>
          </a:p>
        </p:txBody>
      </p:sp>
      <p:pic>
        <p:nvPicPr>
          <p:cNvPr id="5" name="4 Imagen" descr="LOGO CABM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1"/>
            <a:ext cx="1071538" cy="819646"/>
          </a:xfrm>
          <a:prstGeom prst="rect">
            <a:avLst/>
          </a:prstGeom>
        </p:spPr>
      </p:pic>
      <p:pic>
        <p:nvPicPr>
          <p:cNvPr id="6" name="5 Imagen" descr="LOGO CABM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023326" y="6000768"/>
            <a:ext cx="1120674" cy="857232"/>
          </a:xfrm>
          <a:prstGeom prst="rect">
            <a:avLst/>
          </a:prstGeom>
        </p:spPr>
      </p:pic>
      <p:pic>
        <p:nvPicPr>
          <p:cNvPr id="7" name="6 Imagen" descr="Reyerta sust con 5 foul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9512" y="3140968"/>
            <a:ext cx="8717616" cy="1800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2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85720" y="1000108"/>
            <a:ext cx="8501122" cy="2428892"/>
          </a:xfrm>
        </p:spPr>
        <p:txBody>
          <a:bodyPr>
            <a:normAutofit fontScale="90000"/>
          </a:bodyPr>
          <a:lstStyle/>
          <a:p>
            <a:r>
              <a:rPr lang="es-AR" dirty="0" smtClean="0">
                <a:latin typeface="Algerian" pitchFamily="82" charset="0"/>
              </a:rPr>
              <a:t>EN LOS 3 CASOS ANTERIORES, LUEGO DE REGISTRAR LA REYERTA “R”, SE DEBE COLOCAR:</a:t>
            </a:r>
            <a:endParaRPr lang="es-AR" dirty="0">
              <a:latin typeface="Algerian" pitchFamily="82" charset="0"/>
            </a:endParaRPr>
          </a:p>
        </p:txBody>
      </p:sp>
      <p:pic>
        <p:nvPicPr>
          <p:cNvPr id="5" name="4 Imagen" descr="LOGO CABM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"/>
            <a:ext cx="1214067" cy="928670"/>
          </a:xfrm>
          <a:prstGeom prst="rect">
            <a:avLst/>
          </a:prstGeom>
        </p:spPr>
      </p:pic>
      <p:pic>
        <p:nvPicPr>
          <p:cNvPr id="6" name="5 Imagen" descr="LOGO CABM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929933" y="5929330"/>
            <a:ext cx="1214067" cy="928670"/>
          </a:xfrm>
          <a:prstGeom prst="rect">
            <a:avLst/>
          </a:prstGeom>
        </p:spPr>
      </p:pic>
      <p:pic>
        <p:nvPicPr>
          <p:cNvPr id="7" name="6 Imagen" descr="Reyerta penalidad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3661700"/>
            <a:ext cx="8784975" cy="178352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Marcador de contenido" descr="Reyerta sust con participacion activ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67544" y="3284984"/>
            <a:ext cx="8503553" cy="2448272"/>
          </a:xfrm>
        </p:spPr>
      </p:pic>
      <p:sp>
        <p:nvSpPr>
          <p:cNvPr id="6" name="1 Título"/>
          <p:cNvSpPr>
            <a:spLocks noGrp="1"/>
          </p:cNvSpPr>
          <p:nvPr>
            <p:ph type="title"/>
          </p:nvPr>
        </p:nvSpPr>
        <p:spPr>
          <a:xfrm>
            <a:off x="251520" y="260648"/>
            <a:ext cx="8715436" cy="2225668"/>
          </a:xfrm>
        </p:spPr>
        <p:txBody>
          <a:bodyPr>
            <a:normAutofit/>
          </a:bodyPr>
          <a:lstStyle/>
          <a:p>
            <a:r>
              <a:rPr lang="es-AR" dirty="0" smtClean="0">
                <a:latin typeface="Algerian" pitchFamily="82" charset="0"/>
              </a:rPr>
              <a:t>SUSTITUTO DESCALIFICADO POR REYERTA CON PARTICIPACION ACTIVA</a:t>
            </a:r>
            <a:endParaRPr lang="es-AR" dirty="0">
              <a:latin typeface="Algerian" pitchFamily="8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5 Marcador de contenido" descr="Reyerta sust con 5 foul y participacion activ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7504" y="3068960"/>
            <a:ext cx="8856983" cy="1944216"/>
          </a:xfrm>
        </p:spPr>
      </p:pic>
      <p:sp>
        <p:nvSpPr>
          <p:cNvPr id="5" name="1 Título"/>
          <p:cNvSpPr>
            <a:spLocks noGrp="1"/>
          </p:cNvSpPr>
          <p:nvPr>
            <p:ph type="title"/>
          </p:nvPr>
        </p:nvSpPr>
        <p:spPr>
          <a:xfrm>
            <a:off x="251520" y="188640"/>
            <a:ext cx="8715436" cy="2225668"/>
          </a:xfrm>
        </p:spPr>
        <p:txBody>
          <a:bodyPr>
            <a:normAutofit/>
          </a:bodyPr>
          <a:lstStyle/>
          <a:p>
            <a:r>
              <a:rPr lang="es-AR" dirty="0" smtClean="0">
                <a:latin typeface="Algerian" pitchFamily="82" charset="0"/>
              </a:rPr>
              <a:t>SUSTITUTO DESCALIFICADO POR REYERTA CON 5 FALTAS Y PARTICIPA ACTIVAMENTE</a:t>
            </a:r>
            <a:endParaRPr lang="es-AR" dirty="0">
              <a:latin typeface="Algerian" pitchFamily="8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1357298"/>
            <a:ext cx="7772400" cy="3500462"/>
          </a:xfrm>
        </p:spPr>
        <p:txBody>
          <a:bodyPr>
            <a:normAutofit/>
          </a:bodyPr>
          <a:lstStyle/>
          <a:p>
            <a:r>
              <a:rPr lang="es-AR" sz="6000" dirty="0" smtClean="0">
                <a:latin typeface="Algerian" pitchFamily="82" charset="0"/>
              </a:rPr>
              <a:t>MUCHAS GRACIAS </a:t>
            </a:r>
            <a:br>
              <a:rPr lang="es-AR" sz="6000" dirty="0" smtClean="0">
                <a:latin typeface="Algerian" pitchFamily="82" charset="0"/>
              </a:rPr>
            </a:br>
            <a:r>
              <a:rPr lang="es-AR" sz="6000" dirty="0" smtClean="0">
                <a:latin typeface="Algerian" pitchFamily="82" charset="0"/>
              </a:rPr>
              <a:t>POR SU </a:t>
            </a:r>
            <a:br>
              <a:rPr lang="es-AR" sz="6000" dirty="0" smtClean="0">
                <a:latin typeface="Algerian" pitchFamily="82" charset="0"/>
              </a:rPr>
            </a:br>
            <a:r>
              <a:rPr lang="es-AR" sz="6000" dirty="0" smtClean="0">
                <a:latin typeface="Algerian" pitchFamily="82" charset="0"/>
              </a:rPr>
              <a:t>ATENCION</a:t>
            </a:r>
            <a:endParaRPr lang="es-AR" sz="6000" dirty="0">
              <a:latin typeface="Algerian" pitchFamily="82" charset="0"/>
            </a:endParaRPr>
          </a:p>
        </p:txBody>
      </p:sp>
      <p:pic>
        <p:nvPicPr>
          <p:cNvPr id="3" name="2 Imagen" descr="LOGO CABM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619135" cy="1238517"/>
          </a:xfrm>
          <a:prstGeom prst="rect">
            <a:avLst/>
          </a:prstGeom>
        </p:spPr>
      </p:pic>
      <p:pic>
        <p:nvPicPr>
          <p:cNvPr id="4" name="3 Imagen" descr="LOGO CABM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24865" y="5619483"/>
            <a:ext cx="1619135" cy="1238517"/>
          </a:xfrm>
          <a:prstGeom prst="rect">
            <a:avLst/>
          </a:prstGeom>
        </p:spPr>
      </p:pic>
    </p:spTree>
  </p:cSld>
  <p:clrMapOvr>
    <a:masterClrMapping/>
  </p:clrMapOvr>
  <p:transition spd="slow">
    <p:plus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 descr="LOGO CABM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619135" cy="1238517"/>
          </a:xfrm>
          <a:prstGeom prst="rect">
            <a:avLst/>
          </a:prstGeom>
        </p:spPr>
      </p:pic>
      <p:pic>
        <p:nvPicPr>
          <p:cNvPr id="5" name="4 Imagen" descr="LOGO CABM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24865" y="5619483"/>
            <a:ext cx="1619135" cy="1238517"/>
          </a:xfrm>
          <a:prstGeom prst="rect">
            <a:avLst/>
          </a:prstGeom>
        </p:spPr>
      </p:pic>
      <p:pic>
        <p:nvPicPr>
          <p:cNvPr id="6" name="5 Imagen" descr="Detalles Equipo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27784" y="0"/>
            <a:ext cx="4344301" cy="6858000"/>
          </a:xfrm>
          <a:prstGeom prst="rect">
            <a:avLst/>
          </a:prstGeom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500043"/>
            <a:ext cx="7772400" cy="5214973"/>
          </a:xfrm>
        </p:spPr>
        <p:txBody>
          <a:bodyPr>
            <a:noAutofit/>
          </a:bodyPr>
          <a:lstStyle/>
          <a:p>
            <a:r>
              <a:rPr lang="es-AR" sz="7200" dirty="0" smtClean="0">
                <a:latin typeface="Algerian" pitchFamily="82" charset="0"/>
              </a:rPr>
              <a:t>PUNTAJE </a:t>
            </a:r>
            <a:br>
              <a:rPr lang="es-AR" sz="7200" dirty="0" smtClean="0">
                <a:latin typeface="Algerian" pitchFamily="82" charset="0"/>
              </a:rPr>
            </a:br>
            <a:r>
              <a:rPr lang="es-AR" sz="7200" dirty="0">
                <a:latin typeface="Algerian" pitchFamily="82" charset="0"/>
              </a:rPr>
              <a:t/>
            </a:r>
            <a:br>
              <a:rPr lang="es-AR" sz="7200" dirty="0">
                <a:latin typeface="Algerian" pitchFamily="82" charset="0"/>
              </a:rPr>
            </a:br>
            <a:r>
              <a:rPr lang="es-AR" sz="8000" dirty="0" smtClean="0">
                <a:latin typeface="Algerian" pitchFamily="82" charset="0"/>
              </a:rPr>
              <a:t>PROGRESIVO</a:t>
            </a:r>
            <a:endParaRPr lang="es-AR" sz="7200" dirty="0">
              <a:latin typeface="Algerian" pitchFamily="82" charset="0"/>
            </a:endParaRPr>
          </a:p>
        </p:txBody>
      </p:sp>
      <p:pic>
        <p:nvPicPr>
          <p:cNvPr id="3" name="2 Imagen" descr="LOGO CABM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619135" cy="1238517"/>
          </a:xfrm>
          <a:prstGeom prst="rect">
            <a:avLst/>
          </a:prstGeom>
        </p:spPr>
      </p:pic>
      <p:pic>
        <p:nvPicPr>
          <p:cNvPr id="4" name="3 Imagen" descr="LOGO CABM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24865" y="5619483"/>
            <a:ext cx="1619135" cy="123851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 descr="LOGO CABM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619135" cy="1238517"/>
          </a:xfrm>
          <a:prstGeom prst="rect">
            <a:avLst/>
          </a:prstGeom>
        </p:spPr>
      </p:pic>
      <p:pic>
        <p:nvPicPr>
          <p:cNvPr id="4" name="3 Imagen" descr="LOGO CABM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24865" y="5619483"/>
            <a:ext cx="1619135" cy="1238517"/>
          </a:xfrm>
          <a:prstGeom prst="rect">
            <a:avLst/>
          </a:prstGeom>
        </p:spPr>
      </p:pic>
      <p:pic>
        <p:nvPicPr>
          <p:cNvPr id="7" name="6 Marcador de contenido" descr="Puntaje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627784" y="116632"/>
            <a:ext cx="4032448" cy="65849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785795"/>
            <a:ext cx="7772400" cy="4929223"/>
          </a:xfrm>
        </p:spPr>
        <p:txBody>
          <a:bodyPr>
            <a:noAutofit/>
          </a:bodyPr>
          <a:lstStyle/>
          <a:p>
            <a:r>
              <a:rPr lang="es-AR" sz="9600" dirty="0" smtClean="0">
                <a:latin typeface="Algerian" pitchFamily="82" charset="0"/>
              </a:rPr>
              <a:t>PIE </a:t>
            </a:r>
            <a:br>
              <a:rPr lang="es-AR" sz="9600" dirty="0" smtClean="0">
                <a:latin typeface="Algerian" pitchFamily="82" charset="0"/>
              </a:rPr>
            </a:br>
            <a:r>
              <a:rPr lang="es-AR" sz="9600" dirty="0" smtClean="0">
                <a:latin typeface="Algerian" pitchFamily="82" charset="0"/>
              </a:rPr>
              <a:t>DE </a:t>
            </a:r>
            <a:br>
              <a:rPr lang="es-AR" sz="9600" dirty="0" smtClean="0">
                <a:latin typeface="Algerian" pitchFamily="82" charset="0"/>
              </a:rPr>
            </a:br>
            <a:r>
              <a:rPr lang="es-AR" sz="9600" dirty="0" smtClean="0">
                <a:latin typeface="Algerian" pitchFamily="82" charset="0"/>
              </a:rPr>
              <a:t>PAGINA</a:t>
            </a:r>
            <a:endParaRPr lang="es-AR" sz="9600" dirty="0">
              <a:latin typeface="Algerian" pitchFamily="82" charset="0"/>
            </a:endParaRPr>
          </a:p>
        </p:txBody>
      </p:sp>
      <p:pic>
        <p:nvPicPr>
          <p:cNvPr id="3" name="2 Imagen" descr="LOGO CABM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619135" cy="1238517"/>
          </a:xfrm>
          <a:prstGeom prst="rect">
            <a:avLst/>
          </a:prstGeom>
        </p:spPr>
      </p:pic>
      <p:pic>
        <p:nvPicPr>
          <p:cNvPr id="4" name="3 Imagen" descr="LOGO CABM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24865" y="5619483"/>
            <a:ext cx="1619135" cy="123851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 descr="LOGO CABM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619135" cy="1238517"/>
          </a:xfrm>
          <a:prstGeom prst="rect">
            <a:avLst/>
          </a:prstGeom>
        </p:spPr>
      </p:pic>
      <p:pic>
        <p:nvPicPr>
          <p:cNvPr id="4" name="3 Imagen" descr="LOGO CABM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24865" y="5619483"/>
            <a:ext cx="1619135" cy="1238517"/>
          </a:xfrm>
          <a:prstGeom prst="rect">
            <a:avLst/>
          </a:prstGeom>
        </p:spPr>
      </p:pic>
      <p:pic>
        <p:nvPicPr>
          <p:cNvPr id="7" name="6 Marcador de contenido" descr="escanear0005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317032" y="1988840"/>
            <a:ext cx="8575448" cy="2736304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Flujo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TF00001240</Template>
  <TotalTime>2481</TotalTime>
  <Words>174</Words>
  <Application>Microsoft Office PowerPoint</Application>
  <PresentationFormat>Presentación en pantalla (4:3)</PresentationFormat>
  <Paragraphs>53</Paragraphs>
  <Slides>46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46</vt:i4>
      </vt:variant>
    </vt:vector>
  </HeadingPairs>
  <TitlesOfParts>
    <vt:vector size="47" baseType="lpstr">
      <vt:lpstr>Tema de Office</vt:lpstr>
      <vt:lpstr>PLANILLA  DE  JUEGO</vt:lpstr>
      <vt:lpstr>PARA SU LLENADO LA SEPARAMOS EN 4 PARTES:</vt:lpstr>
      <vt:lpstr>ENCABEZADO</vt:lpstr>
      <vt:lpstr>Datos  de   equipos</vt:lpstr>
      <vt:lpstr>Diapositiva 5</vt:lpstr>
      <vt:lpstr>PUNTAJE   PROGRESIVO</vt:lpstr>
      <vt:lpstr>Diapositiva 7</vt:lpstr>
      <vt:lpstr>PIE  DE  PAGINA</vt:lpstr>
      <vt:lpstr>Diapositiva 9</vt:lpstr>
      <vt:lpstr>EJEMPLOS   PRACTICOS</vt:lpstr>
      <vt:lpstr>Llenado de encabezado</vt:lpstr>
      <vt:lpstr>Diapositiva 12</vt:lpstr>
      <vt:lpstr>Diapositiva 13</vt:lpstr>
      <vt:lpstr>Diapositiva 14</vt:lpstr>
      <vt:lpstr>PRIMER CUARTO </vt:lpstr>
      <vt:lpstr>SEGUNDO CUARTO +8 JUGADORAS</vt:lpstr>
      <vt:lpstr>SEGUNDO CUARTO -8 JUGADORAS</vt:lpstr>
      <vt:lpstr>Tiempos muertos  y faltas</vt:lpstr>
      <vt:lpstr>Diapositiva 19</vt:lpstr>
      <vt:lpstr>Final de partido y cierre de tanteador</vt:lpstr>
      <vt:lpstr>Diapositiva 21</vt:lpstr>
      <vt:lpstr>Final de partido y cierre de faltas</vt:lpstr>
      <vt:lpstr>Diapositiva 23</vt:lpstr>
      <vt:lpstr>Diapositiva 24</vt:lpstr>
      <vt:lpstr>Diapositiva 25</vt:lpstr>
      <vt:lpstr>Cierre final y firma de jueces</vt:lpstr>
      <vt:lpstr>Diapositiva 27</vt:lpstr>
      <vt:lpstr>SITUACIONES  DE FALTAS ANTIDEPORTIVAS,  TECNICAS, DESCALIFICADORAS Y REYERTAS </vt:lpstr>
      <vt:lpstr>2 FALTAS ANTIDEPORTIVAS  A JUGADOR</vt:lpstr>
      <vt:lpstr>DOBLE FALTA TECNICA  A JUGADOR</vt:lpstr>
      <vt:lpstr>2 FALTAS TECNICAS DIRECTAS AL ENTRENADOR</vt:lpstr>
      <vt:lpstr>FALTAS TECNICAS INDIRECTAS AL ENTRENADOR</vt:lpstr>
      <vt:lpstr>DESCALIFICACION  DE JUGADOR</vt:lpstr>
      <vt:lpstr>DESCALIFICACION  DE SUSTITUTO</vt:lpstr>
      <vt:lpstr>DESCALIFICACION DE JUGADOR CON 5 FALTAS PERSONALES</vt:lpstr>
      <vt:lpstr>REYERTAS</vt:lpstr>
      <vt:lpstr>SI SOLO SE DESCALIFICA EL ENTRENADOR</vt:lpstr>
      <vt:lpstr>SE DESCALIFICA SOLO AL ASISTENTE DE ENTRENADOR</vt:lpstr>
      <vt:lpstr>SE DESCALIFICA ENTRENADOR Y ASISTENTE DE ENTRENADOR</vt:lpstr>
      <vt:lpstr>SUSTITUTO DESCALIFICADO POR REYERTA CON MENOS DE 4 FALTAS</vt:lpstr>
      <vt:lpstr>SUSTITUTO DESCALIFICADO POR REYERTA CON 4 FOUL Y LA REYERTA ES LA 5TA</vt:lpstr>
      <vt:lpstr> SUSTITUTO DESCALIFICADO POR REYERTA, YA CON 5 FALTAS PERSONALES </vt:lpstr>
      <vt:lpstr>EN LOS 3 CASOS ANTERIORES, LUEGO DE REGISTRAR LA REYERTA “R”, SE DEBE COLOCAR:</vt:lpstr>
      <vt:lpstr>SUSTITUTO DESCALIFICADO POR REYERTA CON PARTICIPACION ACTIVA</vt:lpstr>
      <vt:lpstr>SUSTITUTO DESCALIFICADO POR REYERTA CON 5 FALTAS Y PARTICIPA ACTIVAMENTE</vt:lpstr>
      <vt:lpstr>MUCHAS GRACIAS  POR SU  ATENCION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PLANILLA  DE  JUEGO</dc:title>
  <dc:creator>Daabo</dc:creator>
  <cp:lastModifiedBy>Rodrigo</cp:lastModifiedBy>
  <cp:revision>112</cp:revision>
  <dcterms:created xsi:type="dcterms:W3CDTF">2015-07-29T13:42:05Z</dcterms:created>
  <dcterms:modified xsi:type="dcterms:W3CDTF">2019-03-05T15:18:20Z</dcterms:modified>
</cp:coreProperties>
</file>